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2" r:id="rId2"/>
  </p:sldMasterIdLst>
  <p:notesMasterIdLst>
    <p:notesMasterId r:id="rId24"/>
  </p:notesMasterIdLst>
  <p:sldIdLst>
    <p:sldId id="315" r:id="rId3"/>
    <p:sldId id="310" r:id="rId4"/>
    <p:sldId id="256" r:id="rId5"/>
    <p:sldId id="265" r:id="rId6"/>
    <p:sldId id="317" r:id="rId7"/>
    <p:sldId id="319" r:id="rId8"/>
    <p:sldId id="320" r:id="rId9"/>
    <p:sldId id="326" r:id="rId10"/>
    <p:sldId id="321" r:id="rId11"/>
    <p:sldId id="322" r:id="rId12"/>
    <p:sldId id="327" r:id="rId13"/>
    <p:sldId id="262" r:id="rId14"/>
    <p:sldId id="324" r:id="rId15"/>
    <p:sldId id="314" r:id="rId16"/>
    <p:sldId id="264" r:id="rId17"/>
    <p:sldId id="311" r:id="rId18"/>
    <p:sldId id="303" r:id="rId19"/>
    <p:sldId id="304" r:id="rId20"/>
    <p:sldId id="313" r:id="rId21"/>
    <p:sldId id="309" r:id="rId22"/>
    <p:sldId id="325" r:id="rId23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78" d="100"/>
          <a:sy n="78" d="100"/>
        </p:scale>
        <p:origin x="-948" y="-11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DEC-3EC0-40A1-9D8E-1AEAFA43B4C9}" type="datetime1">
              <a:rPr lang="tr-TR" smtClean="0"/>
              <a:t>22.10.2019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1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8C07-97EA-4BE5-BE45-99815D3AAA9A}" type="datetime1">
              <a:rPr lang="tr-TR" smtClean="0"/>
              <a:t>22.10.2019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t>22.10.2019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2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08E1-4D4C-454A-80C0-04C61484E74D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22.10.2019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FB8-1694-49A1-A7CC-721CAC914D5E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22.10.2019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B830-2DCF-438B-80A1-5AF2DD8547E4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22.10.2019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FA0-8282-4864-A07D-142B6A9CB6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22.10.2019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57B-5619-48FE-A78E-F532EBD2C73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22.10.2019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CC21-1874-4EF4-BDAD-AB41CFDAD61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22.10.2019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C37-9EBC-40B7-A89E-236A6FBABDA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22.10.2019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t>22.10.2019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7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9E1-1080-4663-96BE-15BB856D147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22.10.2019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96D-2590-43DE-8BA8-2759E355805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22.10.2019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A3ED-124D-4DEC-8106-411D9386269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22.10.2019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6DA-75EC-4744-8060-518C7DF1209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22.10.2019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t>22.10.2019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t>22.10.2019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t>22.10.2019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t>22.10.2019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4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t>22.10.2019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t>22.10.2019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t>22.10.2019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5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FB99-E324-43C7-9113-C93604CE3D66}" type="datetime1">
              <a:rPr lang="tr-TR" smtClean="0"/>
              <a:t>22.10.2019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1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22.10.2019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9162511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9622"/>
            <a:ext cx="7589163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4835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82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735"/>
            <a:ext cx="9144000" cy="516023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2929752"/>
            <a:ext cx="9131969" cy="2232248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2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Henry Ford Şirketini kurmadan önce 5 kere iflas etti.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restorant</a:t>
            </a:r>
            <a:r>
              <a:rPr lang="tr-TR" sz="2800" dirty="0" smtClean="0"/>
              <a:t> bulana kadar yüzlerce kez 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2000 defa 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30 kez 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53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9236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194748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87799"/>
            <a:ext cx="3962944" cy="2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1635646"/>
            <a:ext cx="9180512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889724"/>
            <a:ext cx="3312368" cy="4058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1880" y="1707654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“</a:t>
            </a:r>
            <a:r>
              <a:rPr lang="tr-TR" sz="24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400" b="1" dirty="0" smtClean="0"/>
              <a:t> </a:t>
            </a:r>
          </a:p>
          <a:p>
            <a:pPr algn="ctr"/>
            <a:r>
              <a:rPr lang="tr-TR" sz="1600" b="1" dirty="0" smtClean="0"/>
              <a:t>                                                                Abraham </a:t>
            </a:r>
            <a:r>
              <a:rPr lang="tr-TR" sz="16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229600" cy="51435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07904" y="2931790"/>
            <a:ext cx="5796136" cy="144016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“Bazı şeyleri satın alamazsın; kazanman gerekir. Bazı şeyleri hemen kazanamazsın; uğruna savaşman ve yaşaman gerekir.”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868144" y="4731990"/>
            <a:ext cx="2895600" cy="273844"/>
          </a:xfrm>
        </p:spPr>
        <p:txBody>
          <a:bodyPr/>
          <a:lstStyle/>
          <a:p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Başarıya Nasıl Ulaşırız?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Zorlukla Karşılaştığımızda Ne yapıyoruz?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Mücadele etmek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71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73892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1563638"/>
            <a:ext cx="377991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5363090" cy="3579862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Yapmanız </a:t>
            </a:r>
            <a:r>
              <a:rPr lang="tr-TR" sz="24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O </a:t>
            </a:r>
            <a:r>
              <a:rPr lang="tr-TR" sz="2400" b="1" dirty="0"/>
              <a:t>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000" b="1" dirty="0" smtClean="0"/>
              <a:t>Bunları </a:t>
            </a:r>
            <a:r>
              <a:rPr lang="tr-TR" sz="20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5 Altbilgi Yer Tutucusu"/>
          <p:cNvSpPr txBox="1">
            <a:spLocks/>
          </p:cNvSpPr>
          <p:nvPr/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82627" y="26243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Beşgen 2"/>
          <p:cNvSpPr/>
          <p:nvPr/>
        </p:nvSpPr>
        <p:spPr>
          <a:xfrm>
            <a:off x="80083" y="2139702"/>
            <a:ext cx="2664296" cy="126289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M.Mücahit</a:t>
            </a:r>
            <a:r>
              <a:rPr lang="tr-TR" b="1" dirty="0" smtClean="0"/>
              <a:t> KARAL</a:t>
            </a:r>
            <a:endParaRPr lang="tr-TR" b="1" dirty="0"/>
          </a:p>
        </p:txBody>
      </p:sp>
      <p:sp>
        <p:nvSpPr>
          <p:cNvPr id="11" name="Beşgen 10"/>
          <p:cNvSpPr/>
          <p:nvPr/>
        </p:nvSpPr>
        <p:spPr>
          <a:xfrm>
            <a:off x="2743179" y="2139702"/>
            <a:ext cx="3492388" cy="132321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Mustafa Özkan Anadolu Lisesi</a:t>
            </a:r>
            <a:endParaRPr lang="tr-TR" b="1" dirty="0"/>
          </a:p>
        </p:txBody>
      </p:sp>
      <p:sp>
        <p:nvSpPr>
          <p:cNvPr id="13" name="Beşgen 12"/>
          <p:cNvSpPr/>
          <p:nvPr/>
        </p:nvSpPr>
        <p:spPr>
          <a:xfrm>
            <a:off x="6235567" y="2139702"/>
            <a:ext cx="2664296" cy="1262893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Sunumumuz Bitmiştir…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88895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347614"/>
            <a:ext cx="3456384" cy="18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203598"/>
            <a:ext cx="3456384" cy="18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325118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3750196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4338645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313354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372919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440023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005664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16492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3827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dene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7494"/>
            <a:ext cx="6095007" cy="4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0" y="36661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Öğrenilmiş Çaresizlik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534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2950</TotalTime>
  <Words>303</Words>
  <Application>Microsoft Office PowerPoint</Application>
  <PresentationFormat>Ekran Gösterisi (16:9)</PresentationFormat>
  <Paragraphs>76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21</vt:i4>
      </vt:variant>
    </vt:vector>
  </HeadingPairs>
  <TitlesOfParts>
    <vt:vector size="23" baseType="lpstr">
      <vt:lpstr>Ofis Teması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DENEMEKTEN VAZGEÇME</vt:lpstr>
      <vt:lpstr>PowerPoint Sunusu</vt:lpstr>
      <vt:lpstr>PowerPoint Sunusu</vt:lpstr>
      <vt:lpstr>“Bazı şeyleri satın alamazsın; kazanman gerekir. Bazı şeyleri hemen kazanamazsın; uğruna savaşman ve yaşaman gerekir.”</vt:lpstr>
      <vt:lpstr>Başarıya Nasıl Ulaşırız?</vt:lpstr>
      <vt:lpstr>Zorlukla Karşılaştığımızda Ne yapıyoruz?</vt:lpstr>
      <vt:lpstr>MAZERETLERİNİZİ TERK EDİN;  MAZERETİ OLANLAR, BAŞARILI OLAMAZLAR! 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ogrt</cp:lastModifiedBy>
  <cp:revision>110</cp:revision>
  <dcterms:created xsi:type="dcterms:W3CDTF">2017-11-01T05:55:49Z</dcterms:created>
  <dcterms:modified xsi:type="dcterms:W3CDTF">2019-10-22T06:32:00Z</dcterms:modified>
</cp:coreProperties>
</file>