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99" r:id="rId2"/>
    <p:sldId id="603" r:id="rId3"/>
    <p:sldId id="580" r:id="rId4"/>
    <p:sldId id="585" r:id="rId5"/>
    <p:sldId id="604" r:id="rId6"/>
    <p:sldId id="586" r:id="rId7"/>
    <p:sldId id="607" r:id="rId8"/>
    <p:sldId id="605" r:id="rId9"/>
    <p:sldId id="587" r:id="rId10"/>
    <p:sldId id="589" r:id="rId11"/>
    <p:sldId id="611" r:id="rId12"/>
    <p:sldId id="591" r:id="rId13"/>
    <p:sldId id="610" r:id="rId14"/>
    <p:sldId id="613" r:id="rId15"/>
    <p:sldId id="612" r:id="rId16"/>
    <p:sldId id="602" r:id="rId17"/>
    <p:sldId id="600" r:id="rId18"/>
    <p:sldId id="592" r:id="rId19"/>
    <p:sldId id="614" r:id="rId20"/>
    <p:sldId id="609" r:id="rId21"/>
    <p:sldId id="606" r:id="rId22"/>
    <p:sldId id="608" r:id="rId23"/>
    <p:sldId id="593" r:id="rId24"/>
    <p:sldId id="590" r:id="rId25"/>
    <p:sldId id="594" r:id="rId26"/>
    <p:sldId id="571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87227" autoAdjust="0"/>
  </p:normalViewPr>
  <p:slideViewPr>
    <p:cSldViewPr snapToGrid="0">
      <p:cViewPr>
        <p:scale>
          <a:sx n="70" d="100"/>
          <a:sy n="70" d="100"/>
        </p:scale>
        <p:origin x="-696" y="-19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05/01/2021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8000" b="1" dirty="0" smtClean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r>
              <a:rPr lang="tr-TR" sz="5400" b="1" dirty="0" smtClean="0">
                <a:solidFill>
                  <a:schemeClr val="tx1"/>
                </a:solidFill>
              </a:rPr>
              <a:t/>
            </a:r>
            <a:br>
              <a:rPr lang="tr-TR" sz="5400" b="1" dirty="0" smtClean="0">
                <a:solidFill>
                  <a:schemeClr val="tx1"/>
                </a:solidFill>
              </a:rPr>
            </a:br>
            <a:r>
              <a:rPr lang="tr-TR" sz="8800" b="1" dirty="0" smtClean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Bazen, süre tutarak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Sürekli olarak kolay veya zor kaynaklardan çözmeyin. Sınavda kolay da, zor da sorular olacağı için farklı seviyelerde 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İşlem gerektiren sorularda kalemini kullanın.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Böylece farklı soru tiplerinden çözmüş olursunuz. Değişik soru tiplerinden soru çözmeniz faydanıza olacaktır.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Paragraf ve açıklaması olan sorularda önce soruyu 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Yeni öğrendiğiniz konularla ilgili önce kolay sorulardan test çözmeye başlayın. Öğrendikçe zor testlere geçin.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Yeni Konu: </a:t>
            </a:r>
            <a:r>
              <a:rPr lang="tr-TR" sz="6000" b="1" dirty="0" smtClean="0">
                <a:solidFill>
                  <a:schemeClr val="tx1"/>
                </a:solidFill>
              </a:rPr>
              <a:t>Test Çözme Teknikleri</a:t>
            </a:r>
            <a:endParaRPr lang="tr-T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Tüm seçenekleri okumadan soruyu cevaplama.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/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Mola vermeden çok uzun süre çalışman verimliliğini düşürecektir.  En 45-50 dk. çalıştıktan sonra 10-15 dk. Mola vermelisin. Beyninin de dinlenmeye ihtiyacı olduğunu unutma.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yaşabilirsiniz.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Sınavlarda ve test çözerken yapamadığın soruları öğretmenine sormalısın. Testlerde, cevabını öğrenmediğin soru kalmamalı.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tr-T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3 (4)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72752" y="2553529"/>
            <a:ext cx="595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11414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6000" b="1" dirty="0" smtClean="0"/>
              <a:t>Sınavlarda Başarılar Dileriz…</a:t>
            </a:r>
            <a:endParaRPr lang="id-ID" sz="6000" dirty="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0" y="4591051"/>
            <a:ext cx="8477250" cy="1838325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0" y="3635376"/>
            <a:ext cx="7520472" cy="1838325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0" y="2654301"/>
            <a:ext cx="6553407" cy="1836738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0" y="1692276"/>
            <a:ext cx="5582227" cy="1836738"/>
          </a:xfrm>
          <a:custGeom>
            <a:avLst/>
            <a:gdLst>
              <a:gd name="T0" fmla="*/ 2713 w 2713"/>
              <a:gd name="T1" fmla="*/ 579 h 1157"/>
              <a:gd name="T2" fmla="*/ 2253 w 2713"/>
              <a:gd name="T3" fmla="*/ 0 h 1157"/>
              <a:gd name="T4" fmla="*/ 2253 w 2713"/>
              <a:gd name="T5" fmla="*/ 307 h 1157"/>
              <a:gd name="T6" fmla="*/ 0 w 2713"/>
              <a:gd name="T7" fmla="*/ 307 h 1157"/>
              <a:gd name="T8" fmla="*/ 0 w 2713"/>
              <a:gd name="T9" fmla="*/ 851 h 1157"/>
              <a:gd name="T10" fmla="*/ 2253 w 2713"/>
              <a:gd name="T11" fmla="*/ 851 h 1157"/>
              <a:gd name="T12" fmla="*/ 2253 w 2713"/>
              <a:gd name="T13" fmla="*/ 1157 h 1157"/>
              <a:gd name="T14" fmla="*/ 2713 w 2713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13" h="1157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TextBox 23"/>
          <p:cNvSpPr txBox="1"/>
          <p:nvPr/>
        </p:nvSpPr>
        <p:spPr>
          <a:xfrm>
            <a:off x="228795" y="2349035"/>
            <a:ext cx="403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M.MÜCAHİT KARAL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542891" y="3286998"/>
            <a:ext cx="387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337928" y="4292928"/>
            <a:ext cx="562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Mustafa Özkan Anadolu Lisesi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03048" y="5212509"/>
            <a:ext cx="567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Sunumumuz Bitmiştir.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Konuyu iyi öğrenmeden test çözmek zaman kaybına neden olacaktır.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smtClean="0">
                <a:solidFill>
                  <a:schemeClr val="tx2"/>
                </a:solidFill>
              </a:rPr>
              <a:t>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</a:t>
            </a:r>
            <a:r>
              <a:rPr lang="tr-TR" sz="2800" dirty="0" smtClean="0">
                <a:solidFill>
                  <a:schemeClr val="tx2"/>
                </a:solidFill>
              </a:rPr>
              <a:t>erilen bilgileri dikkatli okuyun. Altı 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 smtClean="0">
                <a:solidFill>
                  <a:schemeClr val="tx2"/>
                </a:solidFill>
              </a:rPr>
              <a:t>v.b</a:t>
            </a:r>
            <a:r>
              <a:rPr lang="tr-TR" sz="2800" dirty="0" smtClean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</a:t>
            </a:r>
            <a:r>
              <a:rPr lang="tr-TR" sz="2800" dirty="0" smtClean="0">
                <a:solidFill>
                  <a:schemeClr val="tx2"/>
                </a:solidFill>
              </a:rPr>
              <a:t>orunun uzun olması zor olduğu anlamına gelmez. Soruyu sadece uzun olduğu için atlamayın. Bazı uzun sorular da çok kolay olabilir.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Soruda neyi soruyorsa ona odaklanın. Sorunun yanlış veya bu kadar kolay olamayacağını düşünüp farklı sorudan uzaklaşmayın.</a:t>
            </a:r>
          </a:p>
        </p:txBody>
      </p:sp>
    </p:spTree>
    <p:extLst>
      <p:ext uri="{BB962C8B-B14F-4D97-AF65-F5344CB8AC3E}">
        <p14:creationId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Değiştirmeyin!.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 smtClean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 smtClean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10746</TotalTime>
  <Words>826</Words>
  <Application>Microsoft Office PowerPoint</Application>
  <PresentationFormat>Özel</PresentationFormat>
  <Paragraphs>143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Theme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  <vt:lpstr>Sınavlarda Başarılar Dileriz…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Acer</cp:lastModifiedBy>
  <cp:revision>561</cp:revision>
  <dcterms:created xsi:type="dcterms:W3CDTF">2014-12-21T04:26:02Z</dcterms:created>
  <dcterms:modified xsi:type="dcterms:W3CDTF">2021-01-05T11:11:05Z</dcterms:modified>
</cp:coreProperties>
</file>